
<file path=[Content_Types].xml><?xml version="1.0" encoding="utf-8"?>
<Types xmlns="http://schemas.openxmlformats.org/package/2006/content-types">
  <Override PartName="/ppt/tags/tag8.xml" ContentType="application/vnd.openxmlformats-officedocument.presentationml.tags+xml"/>
  <Override PartName="/ppt/tags/tag104.xml" ContentType="application/vnd.openxmlformats-officedocument.presentationml.tags+xml"/>
  <Override PartName="/ppt/tags/tag122.xml" ContentType="application/vnd.openxmlformats-officedocument.presentationml.tags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89.xml" ContentType="application/vnd.openxmlformats-officedocument.presentationml.tags+xml"/>
  <Override PartName="/ppt/tags/tag111.xml" ContentType="application/vnd.openxmlformats-officedocument.presentationml.tags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49.xml" ContentType="application/vnd.openxmlformats-officedocument.presentationml.tags+xml"/>
  <Override PartName="/ppt/tags/tag78.xml" ContentType="application/vnd.openxmlformats-officedocument.presentationml.tags+xml"/>
  <Override PartName="/ppt/tags/tag96.xml" ContentType="application/vnd.openxmlformats-officedocument.presentationml.tags+xml"/>
  <Override PartName="/ppt/tags/tag100.xml" ContentType="application/vnd.openxmlformats-officedocument.presentationml.tags+xml"/>
  <Default Extension="xml" ContentType="application/xml"/>
  <Override PartName="/ppt/slideLayouts/slideLayout13.xml" ContentType="application/vnd.openxmlformats-officedocument.presentationml.slideLayout+xml"/>
  <Override PartName="/ppt/tags/tag38.xml" ContentType="application/vnd.openxmlformats-officedocument.presentationml.tags+xml"/>
  <Override PartName="/ppt/tags/tag56.xml" ContentType="application/vnd.openxmlformats-officedocument.presentationml.tags+xml"/>
  <Override PartName="/ppt/tags/tag67.xml" ContentType="application/vnd.openxmlformats-officedocument.presentationml.tags+xml"/>
  <Override PartName="/ppt/tags/tag85.xml" ContentType="application/vnd.openxmlformats-officedocument.presentationml.tag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tags/tag27.xml" ContentType="application/vnd.openxmlformats-officedocument.presentationml.tags+xml"/>
  <Override PartName="/ppt/tags/tag45.xml" ContentType="application/vnd.openxmlformats-officedocument.presentationml.tags+xml"/>
  <Override PartName="/ppt/tags/tag63.xml" ContentType="application/vnd.openxmlformats-officedocument.presentationml.tags+xml"/>
  <Override PartName="/ppt/tags/tag74.xml" ContentType="application/vnd.openxmlformats-officedocument.presentationml.tags+xml"/>
  <Override PartName="/ppt/tags/tag92.xml" ContentType="application/vnd.openxmlformats-officedocument.presentationml.tags+xml"/>
  <Override PartName="/docProps/custom.xml" ContentType="application/vnd.openxmlformats-officedocument.custom-properties+xml"/>
  <Override PartName="/ppt/tags/tag34.xml" ContentType="application/vnd.openxmlformats-officedocument.presentationml.tags+xml"/>
  <Override PartName="/ppt/tags/tag52.xml" ContentType="application/vnd.openxmlformats-officedocument.presentationml.tags+xml"/>
  <Override PartName="/ppt/tags/tag81.xml" ContentType="application/vnd.openxmlformats-officedocument.presentationml.tags+xml"/>
  <Override PartName="/ppt/tags/tag109.xml" ContentType="application/vnd.openxmlformats-officedocument.presentationml.tags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tags/tag41.xml" ContentType="application/vnd.openxmlformats-officedocument.presentationml.tags+xml"/>
  <Override PartName="/ppt/tags/tag70.xml" ContentType="application/vnd.openxmlformats-officedocument.presentationml.tags+xml"/>
  <Override PartName="/ppt/tags/tag116.xml" ContentType="application/vnd.openxmlformats-officedocument.presentationml.tags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ags/tag9.xml" ContentType="application/vnd.openxmlformats-officedocument.presentationml.tags+xml"/>
  <Override PartName="/ppt/tags/tag30.xml" ContentType="application/vnd.openxmlformats-officedocument.presentationml.tags+xml"/>
  <Override PartName="/ppt/tags/tag105.xml" ContentType="application/vnd.openxmlformats-officedocument.presentationml.tag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ags/tag112.xml" ContentType="application/vnd.openxmlformats-officedocument.presentationml.tags+xml"/>
  <Override PartName="/ppt/tags/tag123.xml" ContentType="application/vnd.openxmlformats-officedocument.presentationml.tags+xml"/>
  <Override PartName="/ppt/presProps.xml" ContentType="application/vnd.openxmlformats-officedocument.presentationml.presProps+xml"/>
  <Override PartName="/ppt/tags/tag5.xml" ContentType="application/vnd.openxmlformats-officedocument.presentationml.tags+xml"/>
  <Override PartName="/ppt/tags/tag79.xml" ContentType="application/vnd.openxmlformats-officedocument.presentationml.tags+xml"/>
  <Override PartName="/ppt/tags/tag101.xml" ContentType="application/vnd.openxmlformats-officedocument.presentationml.tags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9.xml" ContentType="application/vnd.openxmlformats-officedocument.presentationml.tags+xml"/>
  <Override PartName="/ppt/tags/tag68.xml" ContentType="application/vnd.openxmlformats-officedocument.presentationml.tags+xml"/>
  <Override PartName="/ppt/tags/tag86.xml" ContentType="application/vnd.openxmlformats-officedocument.presentationml.tags+xml"/>
  <Override PartName="/ppt/tags/tag97.xml" ContentType="application/vnd.openxmlformats-officedocument.presentationml.tags+xml"/>
  <Override PartName="/ppt/presentation.xml" ContentType="application/vnd.openxmlformats-officedocument.presentationml.presentation.main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Override PartName="/ppt/tags/tag28.xml" ContentType="application/vnd.openxmlformats-officedocument.presentationml.tags+xml"/>
  <Override PartName="/ppt/tags/tag57.xml" ContentType="application/vnd.openxmlformats-officedocument.presentationml.tags+xml"/>
  <Override PartName="/ppt/tags/tag75.xml" ContentType="application/vnd.openxmlformats-officedocument.presentationml.tags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tags/tag17.xml" ContentType="application/vnd.openxmlformats-officedocument.presentationml.tags+xml"/>
  <Override PartName="/ppt/tags/tag26.xml" ContentType="application/vnd.openxmlformats-officedocument.presentationml.tags+xml"/>
  <Override PartName="/ppt/tags/tag35.xml" ContentType="application/vnd.openxmlformats-officedocument.presentationml.tags+xml"/>
  <Override PartName="/ppt/tags/tag46.xml" ContentType="application/vnd.openxmlformats-officedocument.presentationml.tags+xml"/>
  <Override PartName="/ppt/tags/tag55.xml" ContentType="application/vnd.openxmlformats-officedocument.presentationml.tags+xml"/>
  <Override PartName="/ppt/tags/tag64.xml" ContentType="application/vnd.openxmlformats-officedocument.presentationml.tags+xml"/>
  <Override PartName="/ppt/tags/tag73.xml" ContentType="application/vnd.openxmlformats-officedocument.presentationml.tags+xml"/>
  <Override PartName="/ppt/tags/tag82.xml" ContentType="application/vnd.openxmlformats-officedocument.presentationml.tags+xml"/>
  <Override PartName="/ppt/tags/tag93.xml" ContentType="application/vnd.openxmlformats-officedocument.presentationml.tags+xml"/>
  <Override PartName="/ppt/slideLayouts/slideLayout10.xml" ContentType="application/vnd.openxmlformats-officedocument.presentationml.slideLayout+xml"/>
  <Override PartName="/ppt/tags/tag15.xml" ContentType="application/vnd.openxmlformats-officedocument.presentationml.tags+xml"/>
  <Override PartName="/ppt/tags/tag24.xml" ContentType="application/vnd.openxmlformats-officedocument.presentationml.tags+xml"/>
  <Override PartName="/ppt/tags/tag33.xml" ContentType="application/vnd.openxmlformats-officedocument.presentationml.tags+xml"/>
  <Override PartName="/ppt/tags/tag44.xml" ContentType="application/vnd.openxmlformats-officedocument.presentationml.tags+xml"/>
  <Override PartName="/ppt/tags/tag53.xml" ContentType="application/vnd.openxmlformats-officedocument.presentationml.tags+xml"/>
  <Override PartName="/ppt/tags/tag62.xml" ContentType="application/vnd.openxmlformats-officedocument.presentationml.tags+xml"/>
  <Override PartName="/ppt/tags/tag71.xml" ContentType="application/vnd.openxmlformats-officedocument.presentationml.tags+xml"/>
  <Override PartName="/ppt/tags/tag80.xml" ContentType="application/vnd.openxmlformats-officedocument.presentationml.tags+xml"/>
  <Override PartName="/ppt/tags/tag91.xml" ContentType="application/vnd.openxmlformats-officedocument.presentationml.tags+xml"/>
  <Override PartName="/ppt/tags/tag119.xml" ContentType="application/vnd.openxmlformats-officedocument.presentationml.tags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tags/tag31.xml" ContentType="application/vnd.openxmlformats-officedocument.presentationml.tags+xml"/>
  <Override PartName="/ppt/tags/tag40.xml" ContentType="application/vnd.openxmlformats-officedocument.presentationml.tags+xml"/>
  <Override PartName="/ppt/tags/tag42.xml" ContentType="application/vnd.openxmlformats-officedocument.presentationml.tags+xml"/>
  <Override PartName="/ppt/tags/tag51.xml" ContentType="application/vnd.openxmlformats-officedocument.presentationml.tags+xml"/>
  <Override PartName="/ppt/tags/tag60.xml" ContentType="application/vnd.openxmlformats-officedocument.presentationml.tags+xml"/>
  <Override PartName="/ppt/tags/tag108.xml" ContentType="application/vnd.openxmlformats-officedocument.presentationml.tags+xml"/>
  <Override PartName="/ppt/tags/tag117.xml" ContentType="application/vnd.openxmlformats-officedocument.presentationml.tags+xml"/>
  <Override PartName="/ppt/slides/slide8.xml" ContentType="application/vnd.openxmlformats-officedocument.presentationml.slide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ppt/tags/tag106.xml" ContentType="application/vnd.openxmlformats-officedocument.presentationml.tags+xml"/>
  <Override PartName="/ppt/tags/tag115.xml" ContentType="application/vnd.openxmlformats-officedocument.presentationml.tags+xml"/>
  <Override PartName="/ppt/tags/tag124.xml" ContentType="application/vnd.openxmlformats-officedocument.presentationml.tag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113.xml" ContentType="application/vnd.openxmlformats-officedocument.presentationml.tag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ags/tag98.xml" ContentType="application/vnd.openxmlformats-officedocument.presentationml.tags+xml"/>
  <Override PartName="/ppt/tags/tag102.xml" ContentType="application/vnd.openxmlformats-officedocument.presentationml.tags+xml"/>
  <Override PartName="/ppt/tags/tag120.xml" ContentType="application/vnd.openxmlformats-officedocument.presentationml.tags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tags/tag2.xml" ContentType="application/vnd.openxmlformats-officedocument.presentationml.tags+xml"/>
  <Override PartName="/ppt/tags/tag58.xml" ContentType="application/vnd.openxmlformats-officedocument.presentationml.tags+xml"/>
  <Override PartName="/ppt/tags/tag69.xml" ContentType="application/vnd.openxmlformats-officedocument.presentationml.tags+xml"/>
  <Override PartName="/ppt/tags/tag87.xml" ContentType="application/vnd.openxmlformats-officedocument.presentationml.tags+xml"/>
  <Default Extension="wmf" ContentType="image/x-wmf"/>
  <Default Extension="rels" ContentType="application/vnd.openxmlformats-package.relationships+xml"/>
  <Override PartName="/ppt/tags/tag29.xml" ContentType="application/vnd.openxmlformats-officedocument.presentationml.tags+xml"/>
  <Override PartName="/ppt/tags/tag47.xml" ContentType="application/vnd.openxmlformats-officedocument.presentationml.tags+xml"/>
  <Override PartName="/ppt/tags/tag76.xml" ContentType="application/vnd.openxmlformats-officedocument.presentationml.tags+xml"/>
  <Override PartName="/ppt/tags/tag94.xml" ContentType="application/vnd.openxmlformats-officedocument.presentationml.tags+xml"/>
  <Override PartName="/ppt/slideLayouts/slideLayout11.xml" ContentType="application/vnd.openxmlformats-officedocument.presentationml.slideLayout+xml"/>
  <Override PartName="/ppt/tags/tag18.xml" ContentType="application/vnd.openxmlformats-officedocument.presentationml.tags+xml"/>
  <Override PartName="/ppt/tags/tag36.xml" ContentType="application/vnd.openxmlformats-officedocument.presentationml.tags+xml"/>
  <Override PartName="/ppt/tags/tag54.xml" ContentType="application/vnd.openxmlformats-officedocument.presentationml.tags+xml"/>
  <Override PartName="/ppt/tags/tag65.xml" ContentType="application/vnd.openxmlformats-officedocument.presentationml.tags+xml"/>
  <Override PartName="/ppt/tags/tag83.xml" ContentType="application/vnd.openxmlformats-officedocument.presentationml.tag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43.xml" ContentType="application/vnd.openxmlformats-officedocument.presentationml.tags+xml"/>
  <Override PartName="/ppt/tags/tag61.xml" ContentType="application/vnd.openxmlformats-officedocument.presentationml.tags+xml"/>
  <Override PartName="/ppt/tags/tag72.xml" ContentType="application/vnd.openxmlformats-officedocument.presentationml.tags+xml"/>
  <Override PartName="/ppt/tags/tag90.xml" ContentType="application/vnd.openxmlformats-officedocument.presentationml.tags+xml"/>
  <Override PartName="/ppt/tags/tag118.xml" ContentType="application/vnd.openxmlformats-officedocument.presentationml.tags+xml"/>
  <Override PartName="/ppt/tags/tag32.xml" ContentType="application/vnd.openxmlformats-officedocument.presentationml.tags+xml"/>
  <Override PartName="/ppt/tags/tag50.xml" ContentType="application/vnd.openxmlformats-officedocument.presentationml.tags+xml"/>
  <Override PartName="/ppt/tags/tag107.xml" ContentType="application/vnd.openxmlformats-officedocument.presentationml.tags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tags/tag114.xml" ContentType="application/vnd.openxmlformats-officedocument.presentationml.tags+xml"/>
  <Override PartName="/ppt/tags/tag7.xml" ContentType="application/vnd.openxmlformats-officedocument.presentationml.tags+xml"/>
  <Override PartName="/ppt/tags/tag103.xml" ContentType="application/vnd.openxmlformats-officedocument.presentationml.tags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tags/tag99.xml" ContentType="application/vnd.openxmlformats-officedocument.presentationml.tags+xml"/>
  <Override PartName="/ppt/tags/tag110.xml" ContentType="application/vnd.openxmlformats-officedocument.presentationml.tags+xml"/>
  <Override PartName="/ppt/tags/tag121.xml" ContentType="application/vnd.openxmlformats-officedocument.presentationml.tags+xml"/>
  <Default Extension="jpeg" ContentType="image/jpeg"/>
  <Override PartName="/ppt/slideLayouts/slideLayout16.xml" ContentType="application/vnd.openxmlformats-officedocument.presentationml.slideLayout+xml"/>
  <Override PartName="/ppt/tags/tag3.xml" ContentType="application/vnd.openxmlformats-officedocument.presentationml.tags+xml"/>
  <Override PartName="/ppt/tags/tag59.xml" ContentType="application/vnd.openxmlformats-officedocument.presentationml.tags+xml"/>
  <Override PartName="/ppt/tags/tag77.xml" ContentType="application/vnd.openxmlformats-officedocument.presentationml.tags+xml"/>
  <Override PartName="/ppt/tags/tag88.xml" ContentType="application/vnd.openxmlformats-officedocument.presentationml.tags+xml"/>
  <Override PartName="/ppt/slideLayouts/slideLayout1.xml" ContentType="application/vnd.openxmlformats-officedocument.presentationml.slideLayout+xml"/>
  <Override PartName="/ppt/tags/tag19.xml" ContentType="application/vnd.openxmlformats-officedocument.presentationml.tags+xml"/>
  <Override PartName="/ppt/tags/tag37.xml" ContentType="application/vnd.openxmlformats-officedocument.presentationml.tags+xml"/>
  <Override PartName="/ppt/tags/tag48.xml" ContentType="application/vnd.openxmlformats-officedocument.presentationml.tags+xml"/>
  <Override PartName="/ppt/tags/tag66.xml" ContentType="application/vnd.openxmlformats-officedocument.presentationml.tags+xml"/>
  <Override PartName="/ppt/tags/tag84.xml" ContentType="application/vnd.openxmlformats-officedocument.presentationml.tags+xml"/>
  <Override PartName="/ppt/tags/tag95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62" r:id="rId3"/>
    <p:sldId id="263" r:id="rId4"/>
    <p:sldId id="264" r:id="rId5"/>
    <p:sldId id="257" r:id="rId6"/>
    <p:sldId id="258" r:id="rId7"/>
    <p:sldId id="259" r:id="rId8"/>
    <p:sldId id="260" r:id="rId9"/>
    <p:sldId id="261" r:id="rId10"/>
    <p:sldId id="265" r:id="rId11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3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tags" Target="../tags/tag11.xml"/><Relationship Id="rId5" Type="http://schemas.openxmlformats.org/officeDocument/2006/relationships/tags" Target="../tags/tag10.xml"/><Relationship Id="rId4" Type="http://schemas.openxmlformats.org/officeDocument/2006/relationships/tags" Target="../tags/tag9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" Type="http://schemas.openxmlformats.org/officeDocument/2006/relationships/tags" Target="../tags/tag62.xml"/><Relationship Id="rId4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tags" Target="../tags/tag67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66.xml"/><Relationship Id="rId1" Type="http://schemas.openxmlformats.org/officeDocument/2006/relationships/tags" Target="../tags/tag65.xml"/><Relationship Id="rId6" Type="http://schemas.openxmlformats.org/officeDocument/2006/relationships/tags" Target="../tags/tag70.xml"/><Relationship Id="rId5" Type="http://schemas.openxmlformats.org/officeDocument/2006/relationships/tags" Target="../tags/tag69.xml"/><Relationship Id="rId4" Type="http://schemas.openxmlformats.org/officeDocument/2006/relationships/tags" Target="../tags/tag68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tags" Target="../tags/tag73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72.xml"/><Relationship Id="rId1" Type="http://schemas.openxmlformats.org/officeDocument/2006/relationships/tags" Target="../tags/tag71.xml"/><Relationship Id="rId6" Type="http://schemas.openxmlformats.org/officeDocument/2006/relationships/tags" Target="../tags/tag76.xml"/><Relationship Id="rId5" Type="http://schemas.openxmlformats.org/officeDocument/2006/relationships/tags" Target="../tags/tag75.xml"/><Relationship Id="rId4" Type="http://schemas.openxmlformats.org/officeDocument/2006/relationships/tags" Target="../tags/tag74.xml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tags" Target="../tags/tag84.xml"/><Relationship Id="rId3" Type="http://schemas.openxmlformats.org/officeDocument/2006/relationships/tags" Target="../tags/tag79.xml"/><Relationship Id="rId7" Type="http://schemas.openxmlformats.org/officeDocument/2006/relationships/tags" Target="../tags/tag83.xml"/><Relationship Id="rId2" Type="http://schemas.openxmlformats.org/officeDocument/2006/relationships/tags" Target="../tags/tag78.xml"/><Relationship Id="rId1" Type="http://schemas.openxmlformats.org/officeDocument/2006/relationships/tags" Target="../tags/tag77.xml"/><Relationship Id="rId6" Type="http://schemas.openxmlformats.org/officeDocument/2006/relationships/tags" Target="../tags/tag82.xml"/><Relationship Id="rId5" Type="http://schemas.openxmlformats.org/officeDocument/2006/relationships/tags" Target="../tags/tag81.xml"/><Relationship Id="rId10" Type="http://schemas.openxmlformats.org/officeDocument/2006/relationships/image" Target="../media/image5.jpeg"/><Relationship Id="rId4" Type="http://schemas.openxmlformats.org/officeDocument/2006/relationships/tags" Target="../tags/tag80.xml"/><Relationship Id="rId9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tags" Target="../tags/tag87.xml"/><Relationship Id="rId2" Type="http://schemas.openxmlformats.org/officeDocument/2006/relationships/tags" Target="../tags/tag86.xml"/><Relationship Id="rId1" Type="http://schemas.openxmlformats.org/officeDocument/2006/relationships/tags" Target="../tags/tag85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89.xml"/><Relationship Id="rId4" Type="http://schemas.openxmlformats.org/officeDocument/2006/relationships/tags" Target="../tags/tag88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tags" Target="../tags/tag92.xml"/><Relationship Id="rId7" Type="http://schemas.openxmlformats.org/officeDocument/2006/relationships/image" Target="../media/image6.jpeg"/><Relationship Id="rId2" Type="http://schemas.openxmlformats.org/officeDocument/2006/relationships/tags" Target="../tags/tag91.xml"/><Relationship Id="rId1" Type="http://schemas.openxmlformats.org/officeDocument/2006/relationships/tags" Target="../tags/tag90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94.xml"/><Relationship Id="rId4" Type="http://schemas.openxmlformats.org/officeDocument/2006/relationships/tags" Target="../tags/tag93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tags" Target="../tags/tag97.xml"/><Relationship Id="rId2" Type="http://schemas.openxmlformats.org/officeDocument/2006/relationships/tags" Target="../tags/tag96.xml"/><Relationship Id="rId1" Type="http://schemas.openxmlformats.org/officeDocument/2006/relationships/tags" Target="../tags/tag95.xml"/><Relationship Id="rId5" Type="http://schemas.openxmlformats.org/officeDocument/2006/relationships/image" Target="../media/image7.jpeg"/><Relationship Id="rId4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6.xml"/><Relationship Id="rId4" Type="http://schemas.openxmlformats.org/officeDocument/2006/relationships/tags" Target="../tags/tag15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tags" Target="../tags/tag19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6.xml"/><Relationship Id="rId3" Type="http://schemas.openxmlformats.org/officeDocument/2006/relationships/tags" Target="../tags/tag31.xml"/><Relationship Id="rId7" Type="http://schemas.openxmlformats.org/officeDocument/2006/relationships/tags" Target="../tags/tag35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tags" Target="../tags/tag34.xml"/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6" Type="http://schemas.openxmlformats.org/officeDocument/2006/relationships/tags" Target="../tags/tag42.xml"/><Relationship Id="rId5" Type="http://schemas.openxmlformats.org/officeDocument/2006/relationships/tags" Target="../tags/tag41.xml"/><Relationship Id="rId4" Type="http://schemas.openxmlformats.org/officeDocument/2006/relationships/tags" Target="../tags/tag40.xml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45.xml"/><Relationship Id="rId7" Type="http://schemas.openxmlformats.org/officeDocument/2006/relationships/tags" Target="../tags/tag49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6" Type="http://schemas.openxmlformats.org/officeDocument/2006/relationships/tags" Target="../tags/tag48.xml"/><Relationship Id="rId5" Type="http://schemas.openxmlformats.org/officeDocument/2006/relationships/tags" Target="../tags/tag47.xml"/><Relationship Id="rId4" Type="http://schemas.openxmlformats.org/officeDocument/2006/relationships/tags" Target="../tags/tag46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tags" Target="../tags/tag57.xml"/><Relationship Id="rId3" Type="http://schemas.openxmlformats.org/officeDocument/2006/relationships/tags" Target="../tags/tag52.xml"/><Relationship Id="rId7" Type="http://schemas.openxmlformats.org/officeDocument/2006/relationships/tags" Target="../tags/tag56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6" Type="http://schemas.openxmlformats.org/officeDocument/2006/relationships/tags" Target="../tags/tag55.xml"/><Relationship Id="rId5" Type="http://schemas.openxmlformats.org/officeDocument/2006/relationships/tags" Target="../tags/tag54.xml"/><Relationship Id="rId4" Type="http://schemas.openxmlformats.org/officeDocument/2006/relationships/tags" Target="../tags/tag53.xml"/><Relationship Id="rId9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6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>
            <p:custDataLst>
              <p:tags r:id="rId1"/>
            </p:custDataLst>
          </p:nvPr>
        </p:nvSpPr>
        <p:spPr>
          <a:xfrm>
            <a:off x="8293100" y="5803900"/>
            <a:ext cx="366713" cy="677863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4400">
                <a:solidFill>
                  <a:schemeClr val="accent1"/>
                </a:solidFill>
                <a:latin typeface="Wingdings" pitchFamily="2" charset="2"/>
                <a:ea typeface="+mn-ea"/>
              </a:rPr>
              <a:t>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457199" y="1295400"/>
            <a:ext cx="8228013" cy="1927225"/>
          </a:xfrm>
        </p:spPr>
        <p:txBody>
          <a:bodyPr tIns="0" bIns="0"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457199" y="3307976"/>
            <a:ext cx="8228013" cy="1066800"/>
          </a:xfrm>
        </p:spPr>
        <p:txBody>
          <a:bodyPr tIns="0" bIns="0"/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3BF439A-1361-4B16-85A6-D37EFCA93747}" type="datetime1">
              <a:rPr lang="en-US"/>
              <a:pPr/>
              <a:t>11/17/2011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6A54104F-464F-4E93-BE27-DE202FC64E98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45639A11-7AB3-47E7-9BF7-7BB00486596C}" type="datetime1">
              <a:rPr lang="en-US"/>
              <a:pPr/>
              <a:t>11/17/2011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8E85AAFD-D911-474C-A65B-36F048CA9F14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0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57199" y="381001"/>
            <a:ext cx="3509683" cy="2209800"/>
          </a:xfrm>
        </p:spPr>
        <p:txBody>
          <a:bodyPr anchor="b"/>
          <a:lstStyle>
            <a:lvl1pPr algn="l">
              <a:defRPr sz="4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5029200" y="273050"/>
            <a:ext cx="3657600" cy="585311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457199" y="2649071"/>
            <a:ext cx="3509683" cy="3388192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645D5EA-F609-482E-9E04-7D496901C211}" type="datetime1">
              <a:rPr lang="en-US"/>
              <a:pPr/>
              <a:t>11/17/2011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E927B870-E298-442B-87ED-46E72DE501F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bg>
      <p:bgPr>
        <a:blipFill dpi="0" rotWithShape="0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51425" y="381001"/>
            <a:ext cx="3635375" cy="2209800"/>
          </a:xfrm>
        </p:spPr>
        <p:txBody>
          <a:bodyPr anchor="b"/>
          <a:lstStyle>
            <a:lvl1pPr algn="l"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5051425" y="2649070"/>
            <a:ext cx="3635375" cy="3505667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  <p:custDataLst>
              <p:tags r:id="rId3"/>
            </p:custDataLst>
          </p:nvPr>
        </p:nvSpPr>
        <p:spPr>
          <a:xfrm>
            <a:off x="228600" y="1143000"/>
            <a:ext cx="4267200" cy="42672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 rtlCol="0">
            <a:normAutofit/>
          </a:bodyPr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  <p:custDataLst>
              <p:tags r:id="rId4"/>
            </p:custDataLst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F0232AB-A394-4A6F-B5CA-6A34F4A6120A}" type="datetime1">
              <a:rPr lang="en-US"/>
              <a:pPr/>
              <a:t>11/17/2011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  <p:custDataLst>
              <p:tags r:id="rId6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294A2A7E-3960-4D80-A06F-3CFFE5B815A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bg>
      <p:bgPr>
        <a:blipFill dpi="0" rotWithShape="0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51425" y="381001"/>
            <a:ext cx="3635375" cy="2209800"/>
          </a:xfrm>
        </p:spPr>
        <p:txBody>
          <a:bodyPr anchor="b"/>
          <a:lstStyle>
            <a:lvl1pPr algn="l"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5051425" y="2649070"/>
            <a:ext cx="3635375" cy="3505667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  <p:custDataLst>
              <p:tags r:id="rId3"/>
            </p:custDataLst>
          </p:nvPr>
        </p:nvSpPr>
        <p:spPr>
          <a:xfrm>
            <a:off x="990600" y="2590800"/>
            <a:ext cx="3505200" cy="35052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 rtlCol="0">
            <a:normAutofit/>
          </a:bodyPr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/>
            <p:custDataLst>
              <p:tags r:id="rId4"/>
            </p:custDataLst>
          </p:nvPr>
        </p:nvSpPr>
        <p:spPr>
          <a:xfrm>
            <a:off x="2479675" y="1260475"/>
            <a:ext cx="1254125" cy="1254125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 rtlCol="0"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5"/>
            <p:custDataLst>
              <p:tags r:id="rId5"/>
            </p:custDataLst>
          </p:nvPr>
        </p:nvSpPr>
        <p:spPr>
          <a:xfrm>
            <a:off x="269875" y="762000"/>
            <a:ext cx="2092325" cy="2092325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 rtlCol="0"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6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C4ACD3B-ECB5-47F8-98F4-674DBA04CC80}" type="datetime1">
              <a:rPr lang="en-US"/>
              <a:pPr/>
              <a:t>11/17/2011</a:t>
            </a:fld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7"/>
            <p:custDataLst>
              <p:tags r:id="rId7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8"/>
            <p:custDataLst>
              <p:tags r:id="rId8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D6158360-B72D-4214-8D70-F24EAF68C25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457200" y="2568388"/>
            <a:ext cx="8228013" cy="34688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014C0F1E-5FBA-4A66-A710-6285E695AA57}" type="datetime1">
              <a:rPr lang="en-US"/>
              <a:pPr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C2CC5934-19FC-419F-907D-387444C93EB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0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  <p:custDataLst>
              <p:tags r:id="rId1"/>
            </p:custDataLst>
          </p:nvPr>
        </p:nvSpPr>
        <p:spPr>
          <a:xfrm>
            <a:off x="7086600" y="274638"/>
            <a:ext cx="1524000" cy="5851525"/>
          </a:xfrm>
        </p:spPr>
        <p:txBody>
          <a:bodyPr vert="eaVert" anchor="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457200" y="416859"/>
            <a:ext cx="6019800" cy="561564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E7DF9430-F067-4BE1-8C5B-8DE30F7C339B}" type="datetime1">
              <a:rPr lang="en-US"/>
              <a:pPr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AFB77608-367E-488E-923F-4013D6C70F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">
    <p:bg>
      <p:bgPr>
        <a:blipFill dpi="0" rotWithShape="0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E9A37D29-1421-4E95-B847-92B841963EFD}" type="datetime1">
              <a:rPr lang="en-US"/>
              <a:pPr/>
              <a:t>11/17/2011</a:t>
            </a:fld>
            <a:endParaRPr lang="en-US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0776694A-6C0D-4B3F-B1AD-793F7C7A1848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3DD1021-F9A7-4882-A6FE-FDCE5D1BD253}" type="datetime1">
              <a:rPr lang="en-US"/>
              <a:pPr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1B27F64-CBFE-4FA6-A45F-BE3D794CF98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>
            <p:custDataLst>
              <p:tags r:id="rId1"/>
            </p:custDataLst>
          </p:nvPr>
        </p:nvSpPr>
        <p:spPr>
          <a:xfrm>
            <a:off x="8293100" y="5803900"/>
            <a:ext cx="366713" cy="677863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4400">
                <a:solidFill>
                  <a:schemeClr val="accent1"/>
                </a:solidFill>
                <a:latin typeface="Wingdings" pitchFamily="2" charset="2"/>
                <a:ea typeface="+mn-ea"/>
              </a:rPr>
              <a:t>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7200" y="2236694"/>
            <a:ext cx="6400800" cy="1362075"/>
          </a:xfrm>
        </p:spPr>
        <p:txBody>
          <a:bodyPr anchor="b"/>
          <a:lstStyle>
            <a:lvl1pPr algn="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1676399" y="3609695"/>
            <a:ext cx="5181601" cy="1500187"/>
          </a:xfrm>
        </p:spPr>
        <p:txBody>
          <a:bodyPr/>
          <a:lstStyle>
            <a:lvl1pPr marL="0" indent="0" algn="r">
              <a:spcBef>
                <a:spcPts val="300"/>
              </a:spcBef>
              <a:buNone/>
              <a:defRPr sz="1800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553CB8A-D7D0-4DFE-9C49-8FCB4DD44070}" type="datetime1">
              <a:rPr lang="en-US"/>
              <a:pPr/>
              <a:t>11/17/2011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7239000" y="6356350"/>
            <a:ext cx="14462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CC39437-6578-4E96-9946-B106F566C4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740664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4634753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B466D88B-8A33-4EF3-9F00-C9E3B782838E}" type="datetime1">
              <a:rPr lang="en-US"/>
              <a:pPr/>
              <a:t>11/17/2011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3F1F7BD9-9898-4748-B2CF-6B52F440675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740664" y="2232211"/>
            <a:ext cx="3767328" cy="762000"/>
          </a:xfrm>
        </p:spPr>
        <p:txBody>
          <a:bodyPr anchor="b">
            <a:noAutofit/>
          </a:bodyPr>
          <a:lstStyle>
            <a:lvl1pPr marL="0" indent="0" algn="ctr">
              <a:lnSpc>
                <a:spcPts val="26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740664" y="3160059"/>
            <a:ext cx="3767328" cy="289149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  <p:custDataLst>
              <p:tags r:id="rId4"/>
            </p:custDataLst>
          </p:nvPr>
        </p:nvSpPr>
        <p:spPr>
          <a:xfrm>
            <a:off x="4631578" y="2232211"/>
            <a:ext cx="3767328" cy="762000"/>
          </a:xfrm>
        </p:spPr>
        <p:txBody>
          <a:bodyPr anchor="b">
            <a:noAutofit/>
          </a:bodyPr>
          <a:lstStyle>
            <a:lvl1pPr marL="0" indent="0" algn="ctr">
              <a:lnSpc>
                <a:spcPts val="26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4631578" y="3160059"/>
            <a:ext cx="3767328" cy="289149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04470B10-18D4-46B0-8EF6-31235DEC2A61}" type="datetime1">
              <a:rPr lang="en-US"/>
              <a:pPr/>
              <a:t>11/17/2011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BA92B08E-A51D-4D43-8C89-ADDB01ABDD7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762000" y="2784475"/>
            <a:ext cx="7656512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  <p:custDataLst>
              <p:tags r:id="rId3"/>
            </p:custDataLst>
          </p:nvPr>
        </p:nvSpPr>
        <p:spPr>
          <a:xfrm>
            <a:off x="762000" y="4497070"/>
            <a:ext cx="7656512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D264677D-2BE9-4670-9DFA-67FF90145F9C}" type="datetime1">
              <a:rPr lang="en-US"/>
              <a:pPr/>
              <a:t>11/17/2011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  <p:custDataLst>
              <p:tags r:id="rId6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381050F6-DDD6-4510-B91E-2EAC59F9D37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4636008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  <p:custDataLst>
              <p:tags r:id="rId3"/>
            </p:custDataLst>
          </p:nvPr>
        </p:nvSpPr>
        <p:spPr>
          <a:xfrm>
            <a:off x="4636008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9" name="Content Placeholder 2"/>
          <p:cNvSpPr>
            <a:spLocks noGrp="1"/>
          </p:cNvSpPr>
          <p:nvPr>
            <p:ph sz="half" idx="14"/>
            <p:custDataLst>
              <p:tags r:id="rId4"/>
            </p:custDataLst>
          </p:nvPr>
        </p:nvSpPr>
        <p:spPr>
          <a:xfrm>
            <a:off x="740664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5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BBE8A79-00D4-470C-969E-ADCC3B3F3985}" type="datetime1">
              <a:rPr lang="en-US"/>
              <a:pPr/>
              <a:t>11/17/2011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6"/>
            <p:custDataLst>
              <p:tags r:id="rId6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7"/>
            <p:custDataLst>
              <p:tags r:id="rId7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1EE02AD3-B712-47E8-AB92-2ABB750E312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4636008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  <p:custDataLst>
              <p:tags r:id="rId3"/>
            </p:custDataLst>
          </p:nvPr>
        </p:nvSpPr>
        <p:spPr>
          <a:xfrm>
            <a:off x="4636008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  <p:custDataLst>
              <p:tags r:id="rId4"/>
            </p:custDataLst>
          </p:nvPr>
        </p:nvSpPr>
        <p:spPr>
          <a:xfrm>
            <a:off x="739775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  <p:custDataLst>
              <p:tags r:id="rId5"/>
            </p:custDataLst>
          </p:nvPr>
        </p:nvSpPr>
        <p:spPr>
          <a:xfrm>
            <a:off x="739775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6"/>
            <p:custDataLst>
              <p:tags r:id="rId6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3B409079-930D-4F3F-9544-27DC9CE71FBF}" type="datetime1">
              <a:rPr lang="en-US"/>
              <a:pPr/>
              <a:t>11/17/2011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7"/>
            <p:custDataLst>
              <p:tags r:id="rId7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8"/>
            <p:custDataLst>
              <p:tags r:id="rId8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FACD61E8-7EBE-4FF2-BE56-86A9B0F1DA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93306C78-5A1D-422E-92D4-8F46DD10DE3B}" type="datetime1">
              <a:rPr lang="en-US"/>
              <a:pPr/>
              <a:t>11/17/2011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321603D2-B264-4478-AA30-C29F4705865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ags" Target="../tags/tag3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ags" Target="../tags/tag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ags" Target="../tags/tag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  <p:custDataLst>
              <p:tags r:id="rId18"/>
            </p:custDataLst>
          </p:nvPr>
        </p:nvSpPr>
        <p:spPr bwMode="auto">
          <a:xfrm>
            <a:off x="457200" y="34448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  <p:custDataLst>
              <p:tags r:id="rId19"/>
            </p:custDataLst>
          </p:nvPr>
        </p:nvSpPr>
        <p:spPr bwMode="auto">
          <a:xfrm>
            <a:off x="739775" y="2770188"/>
            <a:ext cx="7662863" cy="326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  <p:custDataLst>
              <p:tags r:id="rId20"/>
            </p:custDataLst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100" b="1">
                <a:solidFill>
                  <a:srgbClr val="7F7F7F"/>
                </a:solidFill>
                <a:latin typeface="Calisto MT" charset="0"/>
              </a:defRPr>
            </a:lvl1pPr>
          </a:lstStyle>
          <a:p>
            <a:fld id="{06ACA4F0-6122-46B6-A3D2-27BD84BB1BF0}" type="datetime1">
              <a:rPr lang="en-US"/>
              <a:pPr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  <p:custDataLst>
              <p:tags r:id="rId21"/>
            </p:custDataLst>
          </p:nvPr>
        </p:nvSpPr>
        <p:spPr>
          <a:xfrm>
            <a:off x="578961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  <p:custDataLst>
              <p:tags r:id="rId22"/>
            </p:custDataLst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100" b="1">
                <a:solidFill>
                  <a:srgbClr val="7F7F7F"/>
                </a:solidFill>
                <a:latin typeface="Calisto MT" charset="0"/>
              </a:defRPr>
            </a:lvl1pPr>
          </a:lstStyle>
          <a:p>
            <a:fld id="{A854F421-91B1-4AE1-A256-98878E99E4A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85" r:id="rId2"/>
    <p:sldLayoutId id="2147483694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5" r:id="rId10"/>
    <p:sldLayoutId id="2147483696" r:id="rId11"/>
    <p:sldLayoutId id="2147483697" r:id="rId12"/>
    <p:sldLayoutId id="2147483698" r:id="rId13"/>
    <p:sldLayoutId id="2147483692" r:id="rId14"/>
    <p:sldLayoutId id="2147483699" r:id="rId15"/>
    <p:sldLayoutId id="2147483700" r:id="rId16"/>
  </p:sldLayoutIdLst>
  <p:txStyles>
    <p:titleStyle>
      <a:lvl1pPr algn="ctr" rtl="0" fontAlgn="base">
        <a:spcBef>
          <a:spcPct val="0"/>
        </a:spcBef>
        <a:spcAft>
          <a:spcPct val="0"/>
        </a:spcAft>
        <a:defRPr sz="4600" kern="1200">
          <a:solidFill>
            <a:schemeClr val="bg1"/>
          </a:solidFill>
          <a:latin typeface="+mj-lt"/>
          <a:ea typeface="ＭＳ Ｐゴシック" charset="-128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600">
          <a:solidFill>
            <a:schemeClr val="bg1"/>
          </a:solidFill>
          <a:latin typeface="Calisto MT" charset="0"/>
          <a:ea typeface="ＭＳ Ｐゴシック" charset="-128"/>
        </a:defRPr>
      </a:lvl2pPr>
      <a:lvl3pPr algn="ctr" rtl="0" fontAlgn="base">
        <a:spcBef>
          <a:spcPct val="0"/>
        </a:spcBef>
        <a:spcAft>
          <a:spcPct val="0"/>
        </a:spcAft>
        <a:defRPr sz="4600">
          <a:solidFill>
            <a:schemeClr val="bg1"/>
          </a:solidFill>
          <a:latin typeface="Calisto MT" charset="0"/>
          <a:ea typeface="ＭＳ Ｐゴシック" charset="-128"/>
        </a:defRPr>
      </a:lvl3pPr>
      <a:lvl4pPr algn="ctr" rtl="0" fontAlgn="base">
        <a:spcBef>
          <a:spcPct val="0"/>
        </a:spcBef>
        <a:spcAft>
          <a:spcPct val="0"/>
        </a:spcAft>
        <a:defRPr sz="4600">
          <a:solidFill>
            <a:schemeClr val="bg1"/>
          </a:solidFill>
          <a:latin typeface="Calisto MT" charset="0"/>
          <a:ea typeface="ＭＳ Ｐゴシック" charset="-128"/>
        </a:defRPr>
      </a:lvl4pPr>
      <a:lvl5pPr algn="ctr" rtl="0" fontAlgn="base">
        <a:spcBef>
          <a:spcPct val="0"/>
        </a:spcBef>
        <a:spcAft>
          <a:spcPct val="0"/>
        </a:spcAft>
        <a:defRPr sz="4600">
          <a:solidFill>
            <a:schemeClr val="bg1"/>
          </a:solidFill>
          <a:latin typeface="Calisto MT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600">
          <a:solidFill>
            <a:schemeClr val="bg1"/>
          </a:solidFill>
          <a:latin typeface="Calisto MT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600">
          <a:solidFill>
            <a:schemeClr val="bg1"/>
          </a:solidFill>
          <a:latin typeface="Calisto MT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600">
          <a:solidFill>
            <a:schemeClr val="bg1"/>
          </a:solidFill>
          <a:latin typeface="Calisto MT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600">
          <a:solidFill>
            <a:schemeClr val="bg1"/>
          </a:solidFill>
          <a:latin typeface="Calisto MT" charset="0"/>
          <a:ea typeface="ＭＳ Ｐゴシック" charset="-128"/>
        </a:defRPr>
      </a:lvl9pPr>
    </p:titleStyle>
    <p:bodyStyle>
      <a:lvl1pPr marL="342900" indent="-342900" algn="l" rtl="0" fontAlgn="base">
        <a:spcBef>
          <a:spcPts val="2000"/>
        </a:spcBef>
        <a:spcAft>
          <a:spcPct val="0"/>
        </a:spcAft>
        <a:buClr>
          <a:schemeClr val="accent1"/>
        </a:buClr>
        <a:buSzPct val="90000"/>
        <a:buFont typeface="Wingdings" charset="2"/>
        <a:buChar char="S"/>
        <a:defRPr sz="2200" kern="1200">
          <a:solidFill>
            <a:srgbClr val="595959"/>
          </a:solidFill>
          <a:latin typeface="+mn-lt"/>
          <a:ea typeface="ＭＳ Ｐゴシック" charset="-128"/>
          <a:cs typeface="+mn-cs"/>
        </a:defRPr>
      </a:lvl1pPr>
      <a:lvl2pPr marL="685800" indent="-336550" algn="l" rtl="0" fontAlgn="base">
        <a:spcBef>
          <a:spcPts val="600"/>
        </a:spcBef>
        <a:spcAft>
          <a:spcPct val="0"/>
        </a:spcAft>
        <a:buClr>
          <a:srgbClr val="C1F944"/>
        </a:buClr>
        <a:buSzPct val="90000"/>
        <a:buFont typeface="Wingdings" charset="2"/>
        <a:buChar char="S"/>
        <a:defRPr sz="2000" kern="1200">
          <a:solidFill>
            <a:srgbClr val="595959"/>
          </a:solidFill>
          <a:latin typeface="+mn-lt"/>
          <a:ea typeface="ＭＳ Ｐゴシック" charset="-128"/>
          <a:cs typeface="+mn-cs"/>
        </a:defRPr>
      </a:lvl2pPr>
      <a:lvl3pPr marL="1035050" indent="-349250" algn="l" rtl="0" fontAlgn="base">
        <a:spcBef>
          <a:spcPts val="600"/>
        </a:spcBef>
        <a:spcAft>
          <a:spcPct val="0"/>
        </a:spcAft>
        <a:buClr>
          <a:schemeClr val="accent1"/>
        </a:buClr>
        <a:buSzPct val="90000"/>
        <a:buFont typeface="Wingdings" charset="2"/>
        <a:buChar char="S"/>
        <a:defRPr kern="1200">
          <a:solidFill>
            <a:srgbClr val="595959"/>
          </a:solidFill>
          <a:latin typeface="+mn-lt"/>
          <a:ea typeface="ＭＳ Ｐゴシック" charset="-128"/>
          <a:cs typeface="+mn-cs"/>
        </a:defRPr>
      </a:lvl3pPr>
      <a:lvl4pPr marL="1371600" indent="-336550" algn="l" rtl="0" fontAlgn="base">
        <a:spcBef>
          <a:spcPts val="600"/>
        </a:spcBef>
        <a:spcAft>
          <a:spcPct val="0"/>
        </a:spcAft>
        <a:buClr>
          <a:srgbClr val="C1F944"/>
        </a:buClr>
        <a:buSzPct val="90000"/>
        <a:buFont typeface="Wingdings" charset="2"/>
        <a:buChar char="S"/>
        <a:defRPr kern="1200">
          <a:solidFill>
            <a:srgbClr val="595959"/>
          </a:solidFill>
          <a:latin typeface="+mn-lt"/>
          <a:ea typeface="ＭＳ Ｐゴシック" charset="-128"/>
          <a:cs typeface="+mn-cs"/>
        </a:defRPr>
      </a:lvl4pPr>
      <a:lvl5pPr marL="1720850" indent="-349250" algn="l" rtl="0" fontAlgn="base">
        <a:spcBef>
          <a:spcPts val="600"/>
        </a:spcBef>
        <a:spcAft>
          <a:spcPct val="0"/>
        </a:spcAft>
        <a:buClr>
          <a:schemeClr val="accent1"/>
        </a:buClr>
        <a:buSzPct val="90000"/>
        <a:buFont typeface="Wingdings" charset="2"/>
        <a:buChar char="S"/>
        <a:defRPr kern="1200">
          <a:solidFill>
            <a:srgbClr val="595959"/>
          </a:solidFill>
          <a:latin typeface="+mn-lt"/>
          <a:ea typeface="ＭＳ Ｐゴシック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100.xml"/><Relationship Id="rId2" Type="http://schemas.openxmlformats.org/officeDocument/2006/relationships/tags" Target="../tags/tag99.xml"/><Relationship Id="rId1" Type="http://schemas.openxmlformats.org/officeDocument/2006/relationships/tags" Target="../tags/tag98.xml"/><Relationship Id="rId5" Type="http://schemas.openxmlformats.org/officeDocument/2006/relationships/image" Target="../media/image8.wmf"/><Relationship Id="rId4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124.xml"/><Relationship Id="rId2" Type="http://schemas.openxmlformats.org/officeDocument/2006/relationships/tags" Target="../tags/tag123.xml"/><Relationship Id="rId1" Type="http://schemas.openxmlformats.org/officeDocument/2006/relationships/tags" Target="../tags/tag122.xml"/><Relationship Id="rId5" Type="http://schemas.openxmlformats.org/officeDocument/2006/relationships/image" Target="../media/image9.wmf"/><Relationship Id="rId4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103.xml"/><Relationship Id="rId2" Type="http://schemas.openxmlformats.org/officeDocument/2006/relationships/tags" Target="../tags/tag102.xml"/><Relationship Id="rId1" Type="http://schemas.openxmlformats.org/officeDocument/2006/relationships/tags" Target="../tags/tag101.xml"/><Relationship Id="rId4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5.xml"/><Relationship Id="rId1" Type="http://schemas.openxmlformats.org/officeDocument/2006/relationships/tags" Target="../tags/tag10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7.xml"/><Relationship Id="rId1" Type="http://schemas.openxmlformats.org/officeDocument/2006/relationships/tags" Target="../tags/tag10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10.xml"/><Relationship Id="rId2" Type="http://schemas.openxmlformats.org/officeDocument/2006/relationships/tags" Target="../tags/tag109.xml"/><Relationship Id="rId1" Type="http://schemas.openxmlformats.org/officeDocument/2006/relationships/tags" Target="../tags/tag108.xml"/><Relationship Id="rId4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12.xml"/><Relationship Id="rId1" Type="http://schemas.openxmlformats.org/officeDocument/2006/relationships/tags" Target="../tags/tag1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115.xml"/><Relationship Id="rId2" Type="http://schemas.openxmlformats.org/officeDocument/2006/relationships/tags" Target="../tags/tag114.xml"/><Relationship Id="rId1" Type="http://schemas.openxmlformats.org/officeDocument/2006/relationships/tags" Target="../tags/tag113.xml"/><Relationship Id="rId4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118.xml"/><Relationship Id="rId2" Type="http://schemas.openxmlformats.org/officeDocument/2006/relationships/tags" Target="../tags/tag117.xml"/><Relationship Id="rId1" Type="http://schemas.openxmlformats.org/officeDocument/2006/relationships/tags" Target="../tags/tag116.xml"/><Relationship Id="rId4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121.xml"/><Relationship Id="rId2" Type="http://schemas.openxmlformats.org/officeDocument/2006/relationships/tags" Target="../tags/tag120.xml"/><Relationship Id="rId1" Type="http://schemas.openxmlformats.org/officeDocument/2006/relationships/tags" Target="../tags/tag119.xml"/><Relationship Id="rId4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457200" y="588963"/>
            <a:ext cx="8228013" cy="1927225"/>
          </a:xfrm>
        </p:spPr>
        <p:txBody>
          <a:bodyPr/>
          <a:lstStyle/>
          <a:p>
            <a:r>
              <a:rPr lang="en-US" smtClean="0"/>
              <a:t>Research Questions</a:t>
            </a:r>
          </a:p>
        </p:txBody>
      </p:sp>
      <p:pic>
        <p:nvPicPr>
          <p:cNvPr id="4" name="Picture 3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4030663" y="3098800"/>
            <a:ext cx="1395412" cy="182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739775" y="2551113"/>
            <a:ext cx="7662863" cy="1779587"/>
          </a:xfrm>
        </p:spPr>
        <p:txBody>
          <a:bodyPr/>
          <a:lstStyle/>
          <a:p>
            <a:r>
              <a:rPr lang="en-US" smtClean="0"/>
              <a:t>Most of this information is from your book, “A Short Guide to Action Research.”</a:t>
            </a:r>
          </a:p>
          <a:p>
            <a:r>
              <a:rPr lang="en-US" smtClean="0"/>
              <a:t>Pay careful attention to Chapters 9, 10, 11, and 12 – these will keep you on track!</a:t>
            </a:r>
          </a:p>
        </p:txBody>
      </p:sp>
      <p:pic>
        <p:nvPicPr>
          <p:cNvPr id="5" name="Picture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3700463" y="4627563"/>
            <a:ext cx="1739900" cy="166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sz="2800" smtClean="0"/>
              <a:t>Consider…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739775" y="3081338"/>
            <a:ext cx="7662863" cy="2362200"/>
          </a:xfrm>
        </p:spPr>
        <p:txBody>
          <a:bodyPr/>
          <a:lstStyle/>
          <a:p>
            <a:r>
              <a:rPr lang="en-US" smtClean="0"/>
              <a:t>Being able to EVALUATE research is the first step in becoming a researcher. This said…read, read, read…every study that you read enables you to become a better researcher.</a:t>
            </a:r>
          </a:p>
          <a:p>
            <a:r>
              <a:rPr lang="en-US" smtClean="0"/>
              <a:t>As you read, be sure that you clearly understand: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mtClean="0">
                <a:solidFill>
                  <a:srgbClr val="589DEE"/>
                </a:solidFill>
              </a:rPr>
              <a:t>The question or purpose of the study </a:t>
            </a:r>
          </a:p>
          <a:p>
            <a:pPr>
              <a:lnSpc>
                <a:spcPct val="90000"/>
              </a:lnSpc>
            </a:pPr>
            <a:r>
              <a:rPr lang="en-US" smtClean="0">
                <a:solidFill>
                  <a:srgbClr val="589DEE"/>
                </a:solidFill>
              </a:rPr>
              <a:t>The subject or participants</a:t>
            </a:r>
          </a:p>
          <a:p>
            <a:pPr>
              <a:lnSpc>
                <a:spcPct val="90000"/>
              </a:lnSpc>
            </a:pPr>
            <a:r>
              <a:rPr lang="en-US" smtClean="0">
                <a:solidFill>
                  <a:srgbClr val="589DEE"/>
                </a:solidFill>
              </a:rPr>
              <a:t>Treatment, criteria or conditions.</a:t>
            </a:r>
          </a:p>
          <a:p>
            <a:pPr lvl="1">
              <a:lnSpc>
                <a:spcPct val="90000"/>
              </a:lnSpc>
            </a:pPr>
            <a:r>
              <a:rPr lang="en-US" smtClean="0">
                <a:solidFill>
                  <a:schemeClr val="tx1"/>
                </a:solidFill>
              </a:rPr>
              <a:t>For a quantitative (statistical) study, the researcher should describe the independent variable.</a:t>
            </a:r>
          </a:p>
          <a:p>
            <a:pPr lvl="1">
              <a:lnSpc>
                <a:spcPct val="90000"/>
              </a:lnSpc>
            </a:pPr>
            <a:r>
              <a:rPr lang="en-US" smtClean="0">
                <a:solidFill>
                  <a:schemeClr val="tx1"/>
                </a:solidFill>
              </a:rPr>
              <a:t>For a qualitative (descriptive) study, the researcher should describe the general setting, the environment, or condition in which the data were collected.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739775" y="2770188"/>
            <a:ext cx="7662863" cy="2403475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589DEE"/>
                </a:solidFill>
              </a:rPr>
              <a:t>Measures or instruments </a:t>
            </a:r>
          </a:p>
          <a:p>
            <a:r>
              <a:rPr lang="en-US" dirty="0" smtClean="0">
                <a:solidFill>
                  <a:srgbClr val="589DEE"/>
                </a:solidFill>
              </a:rPr>
              <a:t>Results</a:t>
            </a:r>
          </a:p>
          <a:p>
            <a:r>
              <a:rPr lang="en-US" dirty="0" smtClean="0">
                <a:solidFill>
                  <a:srgbClr val="589DEE"/>
                </a:solidFill>
              </a:rPr>
              <a:t>Conclusions </a:t>
            </a:r>
            <a:r>
              <a:rPr lang="en-US" smtClean="0">
                <a:solidFill>
                  <a:srgbClr val="589DEE"/>
                </a:solidFill>
              </a:rPr>
              <a:t>or </a:t>
            </a:r>
            <a:r>
              <a:rPr lang="en-US" smtClean="0">
                <a:solidFill>
                  <a:srgbClr val="589DEE"/>
                </a:solidFill>
              </a:rPr>
              <a:t>Findings</a:t>
            </a:r>
            <a:endParaRPr lang="en-US" dirty="0" smtClean="0">
              <a:solidFill>
                <a:srgbClr val="589DEE"/>
              </a:solidFill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smtClean="0"/>
              <a:t>Think in terms of…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739775" y="2770188"/>
            <a:ext cx="7662863" cy="2362200"/>
          </a:xfrm>
        </p:spPr>
        <p:txBody>
          <a:bodyPr/>
          <a:lstStyle/>
          <a:p>
            <a:r>
              <a:rPr lang="en-US" smtClean="0"/>
              <a:t>Specific</a:t>
            </a:r>
          </a:p>
          <a:p>
            <a:r>
              <a:rPr lang="en-US" smtClean="0"/>
              <a:t>Focused</a:t>
            </a:r>
          </a:p>
          <a:p>
            <a:r>
              <a:rPr lang="en-US" smtClean="0"/>
              <a:t>Narrow</a:t>
            </a:r>
          </a:p>
          <a:p>
            <a:r>
              <a:rPr lang="en-US" smtClean="0"/>
              <a:t>Action Oriented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739775" y="3268663"/>
            <a:ext cx="7662863" cy="676275"/>
          </a:xfrm>
        </p:spPr>
        <p:txBody>
          <a:bodyPr/>
          <a:lstStyle/>
          <a:p>
            <a:r>
              <a:rPr lang="en-US" smtClean="0"/>
              <a:t>Here are just a few examples to get you thinking…</a:t>
            </a:r>
          </a:p>
          <a:p>
            <a:endParaRPr lang="en-US" smtClean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sz="2800" smtClean="0"/>
              <a:t>The Effect of Guided Oral Reading Groups on Students’ Reading Fluency and Comprehension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739775" y="3081338"/>
            <a:ext cx="7662863" cy="1674812"/>
          </a:xfrm>
        </p:spPr>
        <p:txBody>
          <a:bodyPr/>
          <a:lstStyle/>
          <a:p>
            <a:r>
              <a:rPr lang="en-US" smtClean="0"/>
              <a:t>Hypothesis/Research Question:</a:t>
            </a:r>
          </a:p>
          <a:p>
            <a:r>
              <a:rPr lang="en-US" smtClean="0"/>
              <a:t>How does the implementation of guided oral reading groups effect reading fluency and comprehension?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sz="2800" smtClean="0"/>
              <a:t>The Impact of Additional Consistent Phonics Instruction on Oral Reading Fluency in Third Grade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739775" y="2770188"/>
            <a:ext cx="7662863" cy="1622425"/>
          </a:xfrm>
        </p:spPr>
        <p:txBody>
          <a:bodyPr/>
          <a:lstStyle/>
          <a:p>
            <a:r>
              <a:rPr lang="en-US" smtClean="0"/>
              <a:t>Hypothesis/Research Question:</a:t>
            </a:r>
          </a:p>
          <a:p>
            <a:r>
              <a:rPr lang="en-US" smtClean="0"/>
              <a:t>How will additional, consistent phonics instruction effect oral reading fluency?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sz="2800" smtClean="0"/>
              <a:t>The Impact of Readers’ Theater on Reading Fluency and Student Attitude Toward Reading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smtClean="0"/>
              <a:t>Hypothesis/Research Question:</a:t>
            </a:r>
          </a:p>
          <a:p>
            <a:r>
              <a:rPr lang="en-US" smtClean="0"/>
              <a:t>What effects does Readers’ Theater have on the oral reading fluency scores of first graders?</a:t>
            </a:r>
          </a:p>
          <a:p>
            <a:r>
              <a:rPr lang="en-US" smtClean="0"/>
              <a:t>How do different aspects of oral reading fluency (rate, expression and volume, phrasing, smoothness, and pace) change for students as they participate in Readers’ Theater?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2JiCWsU9LcunjeFzKhIx4l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UEzUKz3GFfmya0v7qlyJx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WHpeKTGcjAH74ugXMbw2M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GhWsQtLmbjVdR8bElHHFyS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GMSQGig0QVMKg0DebHevx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8s6ZwsyoEAIA1DmUdnWjK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xUWpCUZAM5pebXhTRRSEbF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ljdgjy0PNgNfEqKGMNrsg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0Je2pfYQoS5NJ1vrRRmAxP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2FY0RhtQzdGm6NLf90nPM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NDXemsQQMUGRTdaAuKBVGw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NLZW9wB9Siu9gyhjGJmXH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WcRZRYW5atnGjuMAjPvnC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zhjXVwEq4rpASd0V7Weql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8ndfnqZ0iA8aWB4bSvZy5b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RXwdYQkEtOKccHDcB5vrd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6S8ighmCYB9guA165pQLC6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3JFG3iKBpIhebqlqIxN6pY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QF1iiVl9VTaOdRwUxz236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JIhzvjR6V8rXgl74aIEFBw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X0hhLTxHlO49P02ZsG3zm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0C7zbCgwnUunH0109sCdy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1F6u9LqAIjy08p1HM3LSF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2PmbYkhoX8sYHm2LH4Kz5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J42wSx6m0w6CZF9cHUqOq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9Erj2YrxAX8MES2xFKIq1U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PwkGZ0f77WvcHBs195Flq7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h40mRWKHNJVAqAdQzEOpz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QlN6F2aIopfG9e1CAAPfl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auH0kQ2Jdaii92CGZBNLw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ekNpyx8rC3y9FStY0rmeU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Gpc08058LjnUgndUiuAMx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K0mKd1BmphlWEndxo7luh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eMKC6K58RD7KqEcDoN3xpU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5zkIPHK5tq3XveC87hwdx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ebdJ0U0kiWSjHbhnUnoM9G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kJqYOW4dzkDNCuuIAfzDd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s8Y1gGM1bnql8v6GQ5887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5cwqQJm8PLuxuKA2TJEwUH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WgQ9SOGxG0yznWrAqWqTlC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NDKwEXmuCcofgAGRyri4t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UnDBijI61ljk2v7h2AkwV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ZHb0J4Rr3xsOJnT2E2Mwa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2VVxbJgpHKX3xnWqiADeAi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SeMKnZVhJpcWLfsxkA1lN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KbZXCms9hzK92joZTqMsd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kqaaP2iDzWYntAKqmyPA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iQZm3Qj7IgHdXSvt5cGYV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cBc98lHAzkh6RyMswqQE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aFPOes4dDDvHeyXGTWVYn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6nJbDU2pJtCorxjk6fwlH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BakduPwTJ1qxzs52O9aeT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24P7qnyPFr1WsLzRppcSPK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YUYRf4qmbtKy5u64sX43A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A6GwboKYl3itRdsvjLf4Q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HctmjlKULG0zjRaJS2Cc7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gCCSBWEiOvy7ot2O4odri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siUBlATcrDl1WRJrKNgtS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3Gq34gy8hvIiArzZsTeUsC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0bsHG3XeYGoF9kY0B4pB3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Lnxb4DEqaPIXhI8DTPfdE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DgIpsJcb3hr5q59uZjzyv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Wb3fRXazlPg6JgtFaUdYL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vci3uoQWD6a4kwldRf1uV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PjlT1j8FkwNvFRXOtMJpc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VFWWjX3YXhvTmYIAmwNYL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EhORuf3LfKwqEoGX5ZbBmy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w0MuY6SpdCdphn75PH0cIw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tIA1DhwBmo5KO40hWTQwU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6pxBd6anWePfayiZzKYqK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f6iPZatB9QZ1jLo4e7G0Q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cDi0Oq3jS03gttJNhl8Lf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LNLeSSEIQUmeUFwYm3yPY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X3iUkqPkR5KXRvfAxaF99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9Tez4hjZ5cphLPIWXxdTv2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tXN1JMvoaOPO93lg9wkMS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F6GxDzCrgE6CKChfzdzOf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W1ySCh3magp8hHlc8VLIy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HxiIZUW7c35d9FYLXlnTu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cClAUn5E3wULj1zTh9q3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UmrVuDis4trjkEwEl178L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23xGdmYplFGRkGnpZz1y0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jolXb33esqMRzh2e9IFDb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e4rGSwSaQ1uksK8kgaVl6c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4s66mKpiSno4jTgjwb4Cp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w6wUUTyKh42OneMpwprJC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4FOqZRoa2ARMVZAsQvK75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2vw2x7EEaGGz2Q5tTGm61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XAiMP4yVYuRJDjUXkgwnp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6mXJnnB4LZjzyVKKiA6eH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HjcLzWl5AD2MuVO6GakUJ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4Lbpq9UE9tbC7uaahCx4ta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p3LYdzYVhatUEDwBNFIFo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xMqOVcTVUNsOT80BIL7Em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iAgbz5nFb3tJwYxpDM1lg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sQJnAcWWyJjFtQxKCOyfB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k9C13j8kC0BC7qrbuaIfv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qRvGRTadM143vALz9COd7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4QJ6iqjowmTAJLvnreape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y4VRqV15qiC7NFXKAJUou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9UQ03Mbz2H4uhEbrZnnrW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XCYQpGEruP5RU01qSfURf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NReEsVpXjBdQBfw3tnOUZ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2iojz9Jw13LyWd1cmuUBc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opJaqyv7w4m2AFs67vHYO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16m3NoFSqWDIMUYzoIa0Tw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cUCmKgmpUeqmin6C9Pf68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kNKtwIMwXUvq99a2VC3xI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mxFch60bEqxtzPBgJECog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RSdWr7TD3A0QrdNkqGvMg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4SFAlqFSoUkdQGNYkETh0m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WtInospdWTueMZym6GeKEG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DBx0l61BufHVcRX2csbYr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Gd9lu4oz4hTpnxcurIKwR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BTOqYyc2gIgN5MRs37VhZ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53mv8E2hsHeUZEcV7sprZ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FoLbbKp439JCOK4tpy0Yf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zbMcf8ZsSxZ5oYJXsiSoE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4bnQsRE2Qr0J5OAoYug5Ah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CIl6Js5I6RUuZpmNhlq16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li98zuNCi4N0K76LUAKJU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bkAZBGZKaf4Em3XATBUuy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SRedlIlD0mZVX6aBTky6xE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fcI3sWAUIR0PAatMplAbC"/>
</p:tagLst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enesis">
  <a:themeElements>
    <a:clrScheme name="Genesis">
      <a:dk1>
        <a:sysClr val="windowText" lastClr="000000"/>
      </a:dk1>
      <a:lt1>
        <a:sysClr val="window" lastClr="FFFFFF"/>
      </a:lt1>
      <a:dk2>
        <a:srgbClr val="465466"/>
      </a:dk2>
      <a:lt2>
        <a:srgbClr val="BBD7F8"/>
      </a:lt2>
      <a:accent1>
        <a:srgbClr val="80B606"/>
      </a:accent1>
      <a:accent2>
        <a:srgbClr val="E29F1D"/>
      </a:accent2>
      <a:accent3>
        <a:srgbClr val="2397E2"/>
      </a:accent3>
      <a:accent4>
        <a:srgbClr val="35ACA2"/>
      </a:accent4>
      <a:accent5>
        <a:srgbClr val="5430BB"/>
      </a:accent5>
      <a:accent6>
        <a:srgbClr val="8D34E0"/>
      </a:accent6>
      <a:hlink>
        <a:srgbClr val="00B0F0"/>
      </a:hlink>
      <a:folHlink>
        <a:srgbClr val="0070C0"/>
      </a:folHlink>
    </a:clrScheme>
    <a:fontScheme name="Genesis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Genesis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00000"/>
                <a:greenMod val="110000"/>
              </a:schemeClr>
            </a:gs>
            <a:gs pos="75000">
              <a:schemeClr val="phClr">
                <a:tint val="40000"/>
                <a:satMod val="150000"/>
                <a:redMod val="100000"/>
                <a:blueMod val="100000"/>
              </a:schemeClr>
            </a:gs>
            <a:gs pos="100000">
              <a:schemeClr val="phClr">
                <a:tint val="60000"/>
                <a:satMod val="120000"/>
                <a:redMod val="100000"/>
                <a:blueMod val="100000"/>
              </a:schemeClr>
            </a:gs>
          </a:gsLst>
          <a:path path="circle">
            <a:fillToRect l="25000" t="25000" r="5000" b="5000"/>
          </a:path>
        </a:gradFill>
        <a:gradFill rotWithShape="1">
          <a:gsLst>
            <a:gs pos="0">
              <a:schemeClr val="phClr">
                <a:tint val="50000"/>
                <a:shade val="100000"/>
                <a:alpha val="100000"/>
                <a:satMod val="150000"/>
              </a:schemeClr>
            </a:gs>
            <a:gs pos="40000">
              <a:schemeClr val="phClr">
                <a:tint val="70000"/>
                <a:shade val="100000"/>
                <a:alpha val="100000"/>
                <a:satMod val="150000"/>
              </a:schemeClr>
            </a:gs>
            <a:gs pos="100000">
              <a:schemeClr val="phClr">
                <a:shade val="90000"/>
                <a:satMod val="11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50800" dir="11400000" sx="102000" sy="101000" algn="tl" rotWithShape="0">
              <a:srgbClr val="000000">
                <a:alpha val="35000"/>
              </a:srgbClr>
            </a:outerShdw>
          </a:effectLst>
          <a:scene3d>
            <a:camera prst="perspectiveFront" fov="4800000"/>
            <a:lightRig rig="morning" dir="tl"/>
          </a:scene3d>
          <a:sp3d prstMaterial="softmetal">
            <a:bevelT w="0" h="0"/>
          </a:sp3d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reflection blurRad="101600" stA="40000" endPos="50000" dist="63500" dir="5400000" fadeDir="7200000" sy="-100000" kx="300000" rotWithShape="0"/>
          </a:effectLst>
          <a:scene3d>
            <a:camera prst="orthographicFront">
              <a:rot lat="0" lon="0" rev="0"/>
            </a:camera>
            <a:lightRig rig="chilly" dir="tr">
              <a:rot lat="0" lon="0" rev="1200000"/>
            </a:lightRig>
          </a:scene3d>
          <a:sp3d prstMaterial="plastic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1"/>
          <a:stretch/>
        </a:blipFill>
        <a:blipFill rotWithShape="1">
          <a:blip xmlns:r="http://schemas.openxmlformats.org/officeDocument/2006/relationships" r:embed="rId2"/>
          <a:stretch/>
        </a:blipFill>
        <a:blipFill rotWithShape="1">
          <a:blip xmlns:r="http://schemas.openxmlformats.org/officeDocument/2006/relationships" r:embed="rId3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Genesis.thmx</Template>
  <TotalTime>85</TotalTime>
  <Words>302</Words>
  <Application>Microsoft Office PowerPoint</Application>
  <PresentationFormat>On-screen Show (4:3)</PresentationFormat>
  <Paragraphs>30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Calisto MT</vt:lpstr>
      <vt:lpstr>ＭＳ Ｐゴシック</vt:lpstr>
      <vt:lpstr>Arial</vt:lpstr>
      <vt:lpstr>Wingdings</vt:lpstr>
      <vt:lpstr>Calibri</vt:lpstr>
      <vt:lpstr>Genesis</vt:lpstr>
      <vt:lpstr>Research Questions</vt:lpstr>
      <vt:lpstr>Consider…</vt:lpstr>
      <vt:lpstr>Slide 3</vt:lpstr>
      <vt:lpstr>Slide 4</vt:lpstr>
      <vt:lpstr>Think in terms of…</vt:lpstr>
      <vt:lpstr>Slide 6</vt:lpstr>
      <vt:lpstr>The Effect of Guided Oral Reading Groups on Students’ Reading Fluency and Comprehension</vt:lpstr>
      <vt:lpstr>The Impact of Additional Consistent Phonics Instruction on Oral Reading Fluency in Third Grade</vt:lpstr>
      <vt:lpstr>The Impact of Readers’ Theater on Reading Fluency and Student Attitude Toward Reading</vt:lpstr>
      <vt:lpstr>Slide 10</vt:lpstr>
    </vt:vector>
  </TitlesOfParts>
  <Company>GARDNER WEBB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Questions</dc:title>
  <dc:creator>gardner webb</dc:creator>
  <cp:lastModifiedBy>User</cp:lastModifiedBy>
  <cp:revision>4</cp:revision>
  <dcterms:created xsi:type="dcterms:W3CDTF">2011-11-16T20:08:17Z</dcterms:created>
  <dcterms:modified xsi:type="dcterms:W3CDTF">2011-11-17T16:32:38Z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Google.Documents.Tracking">
    <vt:lpwstr>true</vt:lpwstr>
  </property>
  <property fmtid="{D5CDD505-2E9C-101B-9397-08002B2CF9AE}" pid="3" name="Google.Documents.DocumentId">
    <vt:lpwstr>1FHtABw0O0pJSnxU4GNlX91RE6YD1SEZ0RWR7Sr5Nv7I</vt:lpwstr>
  </property>
  <property fmtid="{D5CDD505-2E9C-101B-9397-08002B2CF9AE}" pid="4" name="Google.Documents.RevisionId">
    <vt:lpwstr>06447675050850045572</vt:lpwstr>
  </property>
  <property fmtid="{D5CDD505-2E9C-101B-9397-08002B2CF9AE}" pid="5" name="Google.Documents.PreviousRevisionId">
    <vt:lpwstr>10080928757628171582</vt:lpwstr>
  </property>
  <property fmtid="{D5CDD505-2E9C-101B-9397-08002B2CF9AE}" pid="6" name="Google.Documents.PluginVersion">
    <vt:lpwstr>2.0.2424.7283</vt:lpwstr>
  </property>
  <property fmtid="{D5CDD505-2E9C-101B-9397-08002B2CF9AE}" pid="7" name="Google.Documents.MergeIncapabilityFlags">
    <vt:i4>0</vt:i4>
  </property>
</Properties>
</file>